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259" r:id="rId4"/>
    <p:sldId id="260" r:id="rId5"/>
    <p:sldId id="261"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p:cViewPr varScale="1">
        <p:scale>
          <a:sx n="74" d="100"/>
          <a:sy n="74" d="100"/>
        </p:scale>
        <p:origin x="108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B0AFCF03-7680-4C73-A44B-29FD93C39E40}"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DE5586-236C-411B-9FC6-8EB9BB56AE13}" type="slidenum">
              <a:rPr lang="en-US" smtClean="0"/>
              <a:t>‹#›</a:t>
            </a:fld>
            <a:endParaRPr lang="en-US"/>
          </a:p>
        </p:txBody>
      </p:sp>
    </p:spTree>
    <p:extLst>
      <p:ext uri="{BB962C8B-B14F-4D97-AF65-F5344CB8AC3E}">
        <p14:creationId xmlns:p14="http://schemas.microsoft.com/office/powerpoint/2010/main" val="1957237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AFCF03-7680-4C73-A44B-29FD93C39E40}"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DE5586-236C-411B-9FC6-8EB9BB56AE13}" type="slidenum">
              <a:rPr lang="en-US" smtClean="0"/>
              <a:t>‹#›</a:t>
            </a:fld>
            <a:endParaRPr lang="en-US"/>
          </a:p>
        </p:txBody>
      </p:sp>
    </p:spTree>
    <p:extLst>
      <p:ext uri="{BB962C8B-B14F-4D97-AF65-F5344CB8AC3E}">
        <p14:creationId xmlns:p14="http://schemas.microsoft.com/office/powerpoint/2010/main" val="590550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0AFCF03-7680-4C73-A44B-29FD93C39E40}"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DE5586-236C-411B-9FC6-8EB9BB56AE13}" type="slidenum">
              <a:rPr lang="en-US" smtClean="0"/>
              <a:t>‹#›</a:t>
            </a:fld>
            <a:endParaRPr lang="en-US"/>
          </a:p>
        </p:txBody>
      </p:sp>
    </p:spTree>
    <p:extLst>
      <p:ext uri="{BB962C8B-B14F-4D97-AF65-F5344CB8AC3E}">
        <p14:creationId xmlns:p14="http://schemas.microsoft.com/office/powerpoint/2010/main" val="3777710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0AFCF03-7680-4C73-A44B-29FD93C39E40}" type="datetimeFigureOut">
              <a:rPr lang="en-US" smtClean="0"/>
              <a:t>12/2/2018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DE5586-236C-411B-9FC6-8EB9BB56AE13}" type="slidenum">
              <a:rPr lang="en-US" smtClean="0"/>
              <a:t>‹#›</a:t>
            </a:fld>
            <a:endParaRPr lang="en-US"/>
          </a:p>
        </p:txBody>
      </p:sp>
    </p:spTree>
    <p:extLst>
      <p:ext uri="{BB962C8B-B14F-4D97-AF65-F5344CB8AC3E}">
        <p14:creationId xmlns:p14="http://schemas.microsoft.com/office/powerpoint/2010/main" val="2230028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0AFCF03-7680-4C73-A44B-29FD93C39E40}" type="datetimeFigureOut">
              <a:rPr lang="en-US" smtClean="0"/>
              <a:t>12/2/2018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DE5586-236C-411B-9FC6-8EB9BB56AE13}" type="slidenum">
              <a:rPr lang="en-US" smtClean="0"/>
              <a:t>‹#›</a:t>
            </a:fld>
            <a:endParaRPr lang="en-US"/>
          </a:p>
        </p:txBody>
      </p:sp>
    </p:spTree>
    <p:extLst>
      <p:ext uri="{BB962C8B-B14F-4D97-AF65-F5344CB8AC3E}">
        <p14:creationId xmlns:p14="http://schemas.microsoft.com/office/powerpoint/2010/main" val="3104806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AFCF03-7680-4C73-A44B-29FD93C39E40}" type="datetimeFigureOut">
              <a:rPr lang="en-US" smtClean="0"/>
              <a:t>12/2/2018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DE5586-236C-411B-9FC6-8EB9BB56AE13}" type="slidenum">
              <a:rPr lang="en-US" smtClean="0"/>
              <a:t>‹#›</a:t>
            </a:fld>
            <a:endParaRPr lang="en-US"/>
          </a:p>
        </p:txBody>
      </p:sp>
    </p:spTree>
    <p:extLst>
      <p:ext uri="{BB962C8B-B14F-4D97-AF65-F5344CB8AC3E}">
        <p14:creationId xmlns:p14="http://schemas.microsoft.com/office/powerpoint/2010/main" val="3990723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AFCF03-7680-4C73-A44B-29FD93C39E40}" type="datetimeFigureOut">
              <a:rPr lang="en-US" smtClean="0"/>
              <a:t>12/2/2018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DE5586-236C-411B-9FC6-8EB9BB56AE13}" type="slidenum">
              <a:rPr lang="en-US" smtClean="0"/>
              <a:t>‹#›</a:t>
            </a:fld>
            <a:endParaRPr lang="en-US"/>
          </a:p>
        </p:txBody>
      </p:sp>
    </p:spTree>
    <p:extLst>
      <p:ext uri="{BB962C8B-B14F-4D97-AF65-F5344CB8AC3E}">
        <p14:creationId xmlns:p14="http://schemas.microsoft.com/office/powerpoint/2010/main" val="4088102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0AFCF03-7680-4C73-A44B-29FD93C39E40}" type="datetimeFigureOut">
              <a:rPr lang="en-US" smtClean="0"/>
              <a:t>12/2/2018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DE5586-236C-411B-9FC6-8EB9BB56AE13}" type="slidenum">
              <a:rPr lang="en-US" smtClean="0"/>
              <a:t>‹#›</a:t>
            </a:fld>
            <a:endParaRPr lang="en-US"/>
          </a:p>
        </p:txBody>
      </p:sp>
    </p:spTree>
    <p:extLst>
      <p:ext uri="{BB962C8B-B14F-4D97-AF65-F5344CB8AC3E}">
        <p14:creationId xmlns:p14="http://schemas.microsoft.com/office/powerpoint/2010/main" val="2333800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0AFCF03-7680-4C73-A44B-29FD93C39E40}" type="datetimeFigureOut">
              <a:rPr lang="en-US" smtClean="0"/>
              <a:t>12/2/2018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DE5586-236C-411B-9FC6-8EB9BB56AE13}" type="slidenum">
              <a:rPr lang="en-US" smtClean="0"/>
              <a:t>‹#›</a:t>
            </a:fld>
            <a:endParaRPr lang="en-US"/>
          </a:p>
        </p:txBody>
      </p:sp>
    </p:spTree>
    <p:extLst>
      <p:ext uri="{BB962C8B-B14F-4D97-AF65-F5344CB8AC3E}">
        <p14:creationId xmlns:p14="http://schemas.microsoft.com/office/powerpoint/2010/main" val="3346375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AFCF03-7680-4C73-A44B-29FD93C39E40}"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DE5586-236C-411B-9FC6-8EB9BB56AE13}" type="slidenum">
              <a:rPr lang="en-US" smtClean="0"/>
              <a:t>‹#›</a:t>
            </a:fld>
            <a:endParaRPr lang="en-US"/>
          </a:p>
        </p:txBody>
      </p:sp>
    </p:spTree>
    <p:extLst>
      <p:ext uri="{BB962C8B-B14F-4D97-AF65-F5344CB8AC3E}">
        <p14:creationId xmlns:p14="http://schemas.microsoft.com/office/powerpoint/2010/main" val="3086428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AFCF03-7680-4C73-A44B-29FD93C39E40}"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DE5586-236C-411B-9FC6-8EB9BB56AE13}" type="slidenum">
              <a:rPr lang="en-US" smtClean="0"/>
              <a:t>‹#›</a:t>
            </a:fld>
            <a:endParaRPr lang="en-US"/>
          </a:p>
        </p:txBody>
      </p:sp>
    </p:spTree>
    <p:extLst>
      <p:ext uri="{BB962C8B-B14F-4D97-AF65-F5344CB8AC3E}">
        <p14:creationId xmlns:p14="http://schemas.microsoft.com/office/powerpoint/2010/main" val="2575938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AFCF03-7680-4C73-A44B-29FD93C39E40}" type="datetimeFigureOut">
              <a:rPr lang="en-US" smtClean="0"/>
              <a:t>12/2/2018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2DE5586-236C-411B-9FC6-8EB9BB56AE13}" type="slidenum">
              <a:rPr lang="en-US" smtClean="0"/>
              <a:t>‹#›</a:t>
            </a:fld>
            <a:endParaRPr lang="en-US"/>
          </a:p>
        </p:txBody>
      </p:sp>
    </p:spTree>
    <p:extLst>
      <p:ext uri="{BB962C8B-B14F-4D97-AF65-F5344CB8AC3E}">
        <p14:creationId xmlns:p14="http://schemas.microsoft.com/office/powerpoint/2010/main" val="92394751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dirty="0"/>
              <a:t>Predicting Future Offensive Performance of Major League Baseball Players</a:t>
            </a:r>
            <a:endParaRPr lang="en-US" sz="6600" dirty="0"/>
          </a:p>
        </p:txBody>
      </p:sp>
      <p:sp>
        <p:nvSpPr>
          <p:cNvPr id="5" name="Subtitle 4"/>
          <p:cNvSpPr>
            <a:spLocks noGrp="1"/>
          </p:cNvSpPr>
          <p:nvPr>
            <p:ph type="subTitle" idx="1"/>
          </p:nvPr>
        </p:nvSpPr>
        <p:spPr/>
        <p:txBody>
          <a:bodyPr>
            <a:normAutofit/>
          </a:bodyPr>
          <a:lstStyle/>
          <a:p>
            <a:r>
              <a:rPr lang="en-US" sz="4400" dirty="0"/>
              <a:t>Group Members’ Names</a:t>
            </a:r>
          </a:p>
          <a:p>
            <a:r>
              <a:rPr lang="en-US" sz="4400" dirty="0"/>
              <a:t>School Name</a:t>
            </a:r>
          </a:p>
        </p:txBody>
      </p:sp>
    </p:spTree>
    <p:extLst>
      <p:ext uri="{BB962C8B-B14F-4D97-AF65-F5344CB8AC3E}">
        <p14:creationId xmlns:p14="http://schemas.microsoft.com/office/powerpoint/2010/main" val="2087937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6000" dirty="0"/>
              <a:t>INTRODUCTION</a:t>
            </a:r>
          </a:p>
        </p:txBody>
      </p:sp>
      <p:sp>
        <p:nvSpPr>
          <p:cNvPr id="2" name="Content Placeholder 1"/>
          <p:cNvSpPr>
            <a:spLocks noGrp="1"/>
          </p:cNvSpPr>
          <p:nvPr>
            <p:ph idx="1"/>
          </p:nvPr>
        </p:nvSpPr>
        <p:spPr>
          <a:xfrm>
            <a:off x="228600" y="1371600"/>
            <a:ext cx="8763000" cy="5121274"/>
          </a:xfrm>
        </p:spPr>
        <p:txBody>
          <a:bodyPr>
            <a:normAutofit fontScale="77500" lnSpcReduction="20000"/>
          </a:bodyPr>
          <a:lstStyle/>
          <a:p>
            <a:pPr marL="109728" indent="0">
              <a:buNone/>
            </a:pPr>
            <a:r>
              <a:rPr lang="en-US" sz="3200" b="1" dirty="0"/>
              <a:t>1. </a:t>
            </a:r>
            <a:r>
              <a:rPr lang="en-US" sz="3200" b="1" u="sng" dirty="0"/>
              <a:t>State your question of interest</a:t>
            </a:r>
          </a:p>
          <a:p>
            <a:pPr marL="109728" indent="0">
              <a:buNone/>
            </a:pPr>
            <a:r>
              <a:rPr lang="en-US" sz="3200" dirty="0"/>
              <a:t>	</a:t>
            </a:r>
            <a:r>
              <a:rPr lang="en-US" sz="2800" dirty="0"/>
              <a:t>there is increased demand of players by baseball clubs hence the need to produce a model that will predict their performance. The model will help clubs predict how their players will perform based on their current status. </a:t>
            </a:r>
          </a:p>
          <a:p>
            <a:pPr marL="109728" indent="0">
              <a:buNone/>
            </a:pPr>
            <a:r>
              <a:rPr lang="en-US" sz="3200" b="1" dirty="0"/>
              <a:t>2. </a:t>
            </a:r>
            <a:r>
              <a:rPr lang="en-US" sz="3200" b="1" u="sng" dirty="0"/>
              <a:t>State your hypotheses</a:t>
            </a:r>
          </a:p>
          <a:p>
            <a:pPr marL="109728" indent="0">
              <a:buNone/>
            </a:pPr>
            <a:r>
              <a:rPr lang="en-US" sz="3200" dirty="0"/>
              <a:t>	</a:t>
            </a:r>
            <a:r>
              <a:rPr lang="en-US" sz="2800" dirty="0"/>
              <a:t>There is linear relationship between weight on-base average and other independent variables. </a:t>
            </a:r>
          </a:p>
          <a:p>
            <a:pPr marL="109728" indent="0">
              <a:buNone/>
            </a:pPr>
            <a:r>
              <a:rPr lang="en-US" sz="3200" b="1" dirty="0"/>
              <a:t>3. </a:t>
            </a:r>
            <a:r>
              <a:rPr lang="en-US" sz="3200" b="1" u="sng" dirty="0"/>
              <a:t>Is there background information that your audience should be familiar with? </a:t>
            </a:r>
          </a:p>
          <a:p>
            <a:pPr marL="109728" indent="0">
              <a:buNone/>
            </a:pPr>
            <a:r>
              <a:rPr lang="en-US" sz="3200" dirty="0"/>
              <a:t>	statistical analysis have been used in predicting performance of players since publication of Moneyball book in 2003. This replaced traditional methods of predicting player performance such as batting average and win/loss record with new and more accurate method known as weighted on-base average. This method gives credit to a player based on what he or she is responsible for. </a:t>
            </a:r>
          </a:p>
          <a:p>
            <a:pPr marL="109728" indent="0">
              <a:buNone/>
            </a:pPr>
            <a:endParaRPr lang="en-US" sz="3200" b="1" u="sng" dirty="0"/>
          </a:p>
          <a:p>
            <a:pPr marL="109728" indent="0">
              <a:buNone/>
            </a:pPr>
            <a:endParaRPr lang="en-US" sz="3200" b="1" dirty="0"/>
          </a:p>
        </p:txBody>
      </p:sp>
    </p:spTree>
    <p:extLst>
      <p:ext uri="{BB962C8B-B14F-4D97-AF65-F5344CB8AC3E}">
        <p14:creationId xmlns:p14="http://schemas.microsoft.com/office/powerpoint/2010/main" val="2257636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8650" y="22781"/>
            <a:ext cx="7886700" cy="1325563"/>
          </a:xfrm>
        </p:spPr>
        <p:txBody>
          <a:bodyPr>
            <a:normAutofit/>
          </a:bodyPr>
          <a:lstStyle/>
          <a:p>
            <a:r>
              <a:rPr lang="en-US" sz="6000" dirty="0"/>
              <a:t>METHODS</a:t>
            </a:r>
          </a:p>
        </p:txBody>
      </p:sp>
      <p:sp>
        <p:nvSpPr>
          <p:cNvPr id="2" name="Content Placeholder 1"/>
          <p:cNvSpPr>
            <a:spLocks noGrp="1"/>
          </p:cNvSpPr>
          <p:nvPr>
            <p:ph idx="1"/>
          </p:nvPr>
        </p:nvSpPr>
        <p:spPr>
          <a:xfrm>
            <a:off x="152400" y="1219200"/>
            <a:ext cx="7886700" cy="4351338"/>
          </a:xfrm>
        </p:spPr>
        <p:txBody>
          <a:bodyPr>
            <a:normAutofit lnSpcReduction="10000"/>
          </a:bodyPr>
          <a:lstStyle/>
          <a:p>
            <a:pPr marL="109728" indent="0">
              <a:buNone/>
            </a:pPr>
            <a:r>
              <a:rPr lang="en-US" sz="3200" dirty="0"/>
              <a:t>How was the data collected? </a:t>
            </a:r>
          </a:p>
          <a:p>
            <a:pPr marL="109728" indent="0">
              <a:buNone/>
            </a:pPr>
            <a:r>
              <a:rPr lang="en-US" sz="3200" dirty="0"/>
              <a:t>The data used for the analysis was gathered from secondary data sources. The data was collected from observational study. </a:t>
            </a:r>
          </a:p>
          <a:p>
            <a:pPr marL="109728" indent="0">
              <a:buNone/>
            </a:pPr>
            <a:endParaRPr lang="en-US" sz="3200" dirty="0"/>
          </a:p>
          <a:p>
            <a:pPr marL="109728" indent="0">
              <a:buNone/>
            </a:pPr>
            <a:r>
              <a:rPr lang="en-US" sz="3200" dirty="0"/>
              <a:t>Describe the participants in the study. </a:t>
            </a:r>
          </a:p>
          <a:p>
            <a:pPr marL="109728" indent="0">
              <a:buNone/>
            </a:pPr>
            <a:r>
              <a:rPr lang="en-US" sz="3200" dirty="0"/>
              <a:t>The data comprised of 176 players of major baseball league. All players had at least 400 appearances and above 18 years.</a:t>
            </a:r>
          </a:p>
          <a:p>
            <a:pPr marL="109728" indent="0">
              <a:buNone/>
            </a:pPr>
            <a:endParaRPr lang="en-US" sz="3200" dirty="0"/>
          </a:p>
          <a:p>
            <a:endParaRPr lang="en-US" sz="3200" dirty="0"/>
          </a:p>
        </p:txBody>
      </p:sp>
    </p:spTree>
    <p:extLst>
      <p:ext uri="{BB962C8B-B14F-4D97-AF65-F5344CB8AC3E}">
        <p14:creationId xmlns:p14="http://schemas.microsoft.com/office/powerpoint/2010/main" val="937690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8650" y="22781"/>
            <a:ext cx="7886700" cy="1325563"/>
          </a:xfrm>
        </p:spPr>
        <p:txBody>
          <a:bodyPr>
            <a:normAutofit/>
          </a:bodyPr>
          <a:lstStyle/>
          <a:p>
            <a:r>
              <a:rPr lang="en-US" sz="6000" dirty="0"/>
              <a:t>RESULTS</a:t>
            </a:r>
          </a:p>
        </p:txBody>
      </p:sp>
      <p:sp>
        <p:nvSpPr>
          <p:cNvPr id="2" name="Content Placeholder 1"/>
          <p:cNvSpPr>
            <a:spLocks noGrp="1"/>
          </p:cNvSpPr>
          <p:nvPr>
            <p:ph idx="1"/>
          </p:nvPr>
        </p:nvSpPr>
        <p:spPr>
          <a:xfrm>
            <a:off x="381000" y="1143000"/>
            <a:ext cx="8610600" cy="4351338"/>
          </a:xfrm>
        </p:spPr>
        <p:txBody>
          <a:bodyPr>
            <a:normAutofit fontScale="25000" lnSpcReduction="20000"/>
          </a:bodyPr>
          <a:lstStyle/>
          <a:p>
            <a:pPr marL="0" indent="0">
              <a:buNone/>
            </a:pPr>
            <a:endParaRPr lang="en-US" sz="3500" dirty="0"/>
          </a:p>
          <a:p>
            <a:r>
              <a:rPr lang="en-US" sz="3500" dirty="0"/>
              <a:t>Provide </a:t>
            </a:r>
            <a:r>
              <a:rPr lang="en-US" sz="3500" b="1" dirty="0"/>
              <a:t>inferential </a:t>
            </a:r>
            <a:r>
              <a:rPr lang="en-US" sz="3500" dirty="0"/>
              <a:t>(t-test, and/or correlational, and/or F-test results) statistics. </a:t>
            </a:r>
          </a:p>
          <a:p>
            <a:pPr marL="0" indent="0">
              <a:buNone/>
            </a:pPr>
            <a:endParaRPr lang="en-US" sz="3500" dirty="0"/>
          </a:p>
          <a:p>
            <a:pPr marL="0" indent="0">
              <a:buNone/>
            </a:pPr>
            <a:endParaRPr lang="en-US" sz="3500" dirty="0"/>
          </a:p>
          <a:p>
            <a:pPr marL="0" indent="0">
              <a:buNone/>
            </a:pPr>
            <a:endParaRPr lang="en-US" sz="3500" dirty="0"/>
          </a:p>
          <a:p>
            <a:pPr marL="0" indent="0">
              <a:buNone/>
            </a:pPr>
            <a:endParaRPr lang="en-US" sz="3500" dirty="0"/>
          </a:p>
          <a:p>
            <a:pPr marL="0" indent="0">
              <a:buNone/>
            </a:pPr>
            <a:endParaRPr lang="en-US" sz="3500" dirty="0"/>
          </a:p>
          <a:p>
            <a:pPr marL="0" indent="0">
              <a:buNone/>
            </a:pPr>
            <a:endParaRPr lang="en-US" sz="3500" dirty="0"/>
          </a:p>
          <a:p>
            <a:pPr marL="0" indent="0">
              <a:buNone/>
            </a:pPr>
            <a:endParaRPr lang="en-US" sz="3500" dirty="0"/>
          </a:p>
          <a:p>
            <a:pPr marL="0" indent="0">
              <a:buNone/>
            </a:pPr>
            <a:endParaRPr lang="en-US" sz="3500" dirty="0"/>
          </a:p>
          <a:p>
            <a:pPr marL="0" indent="0">
              <a:buNone/>
            </a:pPr>
            <a:endParaRPr lang="en-US" sz="3500" dirty="0"/>
          </a:p>
          <a:p>
            <a:pPr marL="0" indent="0">
              <a:buNone/>
            </a:pPr>
            <a:endParaRPr lang="en-US" sz="3500" dirty="0"/>
          </a:p>
          <a:p>
            <a:pPr marL="0" indent="0">
              <a:buNone/>
            </a:pPr>
            <a:endParaRPr lang="en-US" sz="3500" dirty="0"/>
          </a:p>
          <a:p>
            <a:pPr marL="0" indent="0">
              <a:buNone/>
            </a:pPr>
            <a:endParaRPr lang="en-US" sz="3500" dirty="0"/>
          </a:p>
          <a:p>
            <a:pPr marL="0" indent="0">
              <a:buNone/>
            </a:pPr>
            <a:endParaRPr lang="en-US" sz="3500" dirty="0"/>
          </a:p>
          <a:p>
            <a:pPr marL="0" indent="0">
              <a:buNone/>
            </a:pPr>
            <a:endParaRPr lang="en-US" sz="3500" dirty="0"/>
          </a:p>
          <a:p>
            <a:pPr marL="0" indent="0">
              <a:buNone/>
            </a:pPr>
            <a:endParaRPr lang="en-US" sz="3500" dirty="0"/>
          </a:p>
          <a:p>
            <a:pPr marL="0" indent="0">
              <a:buNone/>
            </a:pPr>
            <a:endParaRPr lang="en-US" sz="3500" dirty="0"/>
          </a:p>
          <a:p>
            <a:pPr marL="0" indent="0">
              <a:buNone/>
            </a:pPr>
            <a:endParaRPr lang="en-US" sz="3500" dirty="0"/>
          </a:p>
          <a:p>
            <a:pPr marL="0" indent="0">
              <a:buNone/>
            </a:pPr>
            <a:endParaRPr lang="en-US" sz="3500" dirty="0"/>
          </a:p>
          <a:p>
            <a:pPr marL="0" indent="0">
              <a:buNone/>
            </a:pPr>
            <a:endParaRPr lang="en-US" sz="3500" dirty="0"/>
          </a:p>
          <a:p>
            <a:pPr marL="0" indent="0">
              <a:buNone/>
            </a:pPr>
            <a:endParaRPr lang="en-US" sz="3500" dirty="0"/>
          </a:p>
          <a:p>
            <a:r>
              <a:rPr lang="en-US" sz="3500" dirty="0"/>
              <a:t>Explicitly state whether or not your hypothesis was supported</a:t>
            </a:r>
          </a:p>
          <a:p>
            <a:pPr marL="0" indent="0">
              <a:buNone/>
            </a:pPr>
            <a:r>
              <a:rPr lang="en-US" sz="3500" dirty="0"/>
              <a:t>	the results showed that there is linear relationship between  the variables and </a:t>
            </a:r>
            <a:r>
              <a:rPr lang="en-US" sz="3500" dirty="0" err="1"/>
              <a:t>WoBA</a:t>
            </a:r>
            <a:r>
              <a:rPr lang="en-US" sz="3500" dirty="0"/>
              <a:t>. However, the variable speed was dropped since it did not show significant relationship.  </a:t>
            </a:r>
          </a:p>
          <a:p>
            <a:endParaRPr lang="en-US" dirty="0"/>
          </a:p>
        </p:txBody>
      </p:sp>
      <p:pic>
        <p:nvPicPr>
          <p:cNvPr id="4" name="Picture 3">
            <a:extLst>
              <a:ext uri="{FF2B5EF4-FFF2-40B4-BE49-F238E27FC236}">
                <a16:creationId xmlns:a16="http://schemas.microsoft.com/office/drawing/2014/main" xmlns="" id="{BAE42EB5-F9A6-4E02-91D1-3A0C52F2E7C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28650" y="1628616"/>
            <a:ext cx="5330190" cy="1840547"/>
          </a:xfrm>
          <a:prstGeom prst="rect">
            <a:avLst/>
          </a:prstGeom>
          <a:noFill/>
          <a:ln>
            <a:noFill/>
          </a:ln>
        </p:spPr>
      </p:pic>
      <p:pic>
        <p:nvPicPr>
          <p:cNvPr id="5" name="Picture 4">
            <a:extLst>
              <a:ext uri="{FF2B5EF4-FFF2-40B4-BE49-F238E27FC236}">
                <a16:creationId xmlns:a16="http://schemas.microsoft.com/office/drawing/2014/main" xmlns="" id="{2C2AB772-D0EA-413E-A921-47D37CE79CD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33132" y="3464681"/>
            <a:ext cx="3741420" cy="1842135"/>
          </a:xfrm>
          <a:prstGeom prst="rect">
            <a:avLst/>
          </a:prstGeom>
          <a:noFill/>
          <a:ln>
            <a:noFill/>
          </a:ln>
        </p:spPr>
      </p:pic>
    </p:spTree>
    <p:extLst>
      <p:ext uri="{BB962C8B-B14F-4D97-AF65-F5344CB8AC3E}">
        <p14:creationId xmlns:p14="http://schemas.microsoft.com/office/powerpoint/2010/main" val="696388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8650" y="0"/>
            <a:ext cx="7886700" cy="1325563"/>
          </a:xfrm>
        </p:spPr>
        <p:txBody>
          <a:bodyPr>
            <a:normAutofit/>
          </a:bodyPr>
          <a:lstStyle/>
          <a:p>
            <a:r>
              <a:rPr lang="en-US" sz="6000" dirty="0"/>
              <a:t>DISCUSSION</a:t>
            </a:r>
          </a:p>
        </p:txBody>
      </p:sp>
      <p:sp>
        <p:nvSpPr>
          <p:cNvPr id="2" name="Content Placeholder 1"/>
          <p:cNvSpPr>
            <a:spLocks noGrp="1"/>
          </p:cNvSpPr>
          <p:nvPr>
            <p:ph idx="1"/>
          </p:nvPr>
        </p:nvSpPr>
        <p:spPr>
          <a:xfrm>
            <a:off x="152400" y="1219200"/>
            <a:ext cx="8839200" cy="4351338"/>
          </a:xfrm>
        </p:spPr>
        <p:txBody>
          <a:bodyPr>
            <a:normAutofit fontScale="85000" lnSpcReduction="20000"/>
          </a:bodyPr>
          <a:lstStyle/>
          <a:p>
            <a:r>
              <a:rPr lang="en-US" sz="3200" dirty="0"/>
              <a:t>Limitations</a:t>
            </a:r>
          </a:p>
          <a:p>
            <a:pPr lvl="1"/>
            <a:r>
              <a:rPr lang="en-US" sz="3200" dirty="0"/>
              <a:t>There is need to use a larger sample size in order to reduce the sampling error.  Also I would have used more diversified data to include all players. </a:t>
            </a:r>
          </a:p>
          <a:p>
            <a:r>
              <a:rPr lang="en-US" sz="3200" dirty="0"/>
              <a:t>Implications</a:t>
            </a:r>
          </a:p>
          <a:p>
            <a:pPr lvl="1"/>
            <a:r>
              <a:rPr lang="en-US" sz="3200" dirty="0"/>
              <a:t>The analysis showed that predicting performance of a player is very important subject in baseball. This would assist clubs sign players who are likely to win trophies. </a:t>
            </a:r>
          </a:p>
          <a:p>
            <a:pPr lvl="1"/>
            <a:r>
              <a:rPr lang="en-US" sz="3200" dirty="0"/>
              <a:t>Results imply that as players age increase his or her performance reduces. Also, players that make more runs perform better than players that make </a:t>
            </a:r>
            <a:r>
              <a:rPr lang="en-US" sz="3200"/>
              <a:t>minimal runs. </a:t>
            </a:r>
            <a:endParaRPr lang="en-US" sz="3200" dirty="0"/>
          </a:p>
          <a:p>
            <a:endParaRPr lang="en-US" sz="3200" dirty="0"/>
          </a:p>
          <a:p>
            <a:r>
              <a:rPr lang="en-US" sz="3200" dirty="0"/>
              <a:t>Ask your audience if they have questions about your project</a:t>
            </a:r>
          </a:p>
          <a:p>
            <a:pPr marL="393192" lvl="1" indent="0">
              <a:buNone/>
            </a:pPr>
            <a:endParaRPr lang="en-US" dirty="0"/>
          </a:p>
        </p:txBody>
      </p:sp>
    </p:spTree>
    <p:extLst>
      <p:ext uri="{BB962C8B-B14F-4D97-AF65-F5344CB8AC3E}">
        <p14:creationId xmlns:p14="http://schemas.microsoft.com/office/powerpoint/2010/main" val="31037865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63</TotalTime>
  <Words>206</Words>
  <Application>Microsoft Office PowerPoint</Application>
  <PresentationFormat>On-screen Show (4:3)</PresentationFormat>
  <Paragraphs>49</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Predicting Future Offensive Performance of Major League Baseball Players</vt:lpstr>
      <vt:lpstr>INTRODUCTION</vt:lpstr>
      <vt:lpstr>METHODS</vt:lpstr>
      <vt:lpstr>RESULTS</vt:lpstr>
      <vt:lpstr>DISCUSSION</vt:lpstr>
    </vt:vector>
  </TitlesOfParts>
  <Company>Bakersfield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Checklist</dc:title>
  <dc:creator>Information Services</dc:creator>
  <cp:lastModifiedBy>Prof Scofied</cp:lastModifiedBy>
  <cp:revision>15</cp:revision>
  <dcterms:created xsi:type="dcterms:W3CDTF">2012-07-10T16:01:03Z</dcterms:created>
  <dcterms:modified xsi:type="dcterms:W3CDTF">2018-12-02T11:06:28Z</dcterms:modified>
</cp:coreProperties>
</file>